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c02fc5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5c02fc5b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c02fc5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35c02fc5be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c958ead2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5c958ea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5c958ead2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"/>
          <p:cNvGrpSpPr/>
          <p:nvPr/>
        </p:nvGrpSpPr>
        <p:grpSpPr>
          <a:xfrm>
            <a:off x="7516443" y="4145281"/>
            <a:ext cx="4686117" cy="2731405"/>
            <a:chOff x="5638800" y="3108960"/>
            <a:chExt cx="3515503" cy="2048555"/>
          </a:xfrm>
        </p:grpSpPr>
        <p:cxnSp>
          <p:nvCxnSpPr>
            <p:cNvPr id="21" name="Google Shape;21;p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Google Shape;24;p2"/>
          <p:cNvGrpSpPr/>
          <p:nvPr/>
        </p:nvGrpSpPr>
        <p:grpSpPr>
          <a:xfrm>
            <a:off x="-8913" y="6057149"/>
            <a:ext cx="5498727" cy="820207"/>
            <a:chOff x="-6689" y="4553748"/>
            <a:chExt cx="4125118" cy="615155"/>
          </a:xfrm>
        </p:grpSpPr>
        <p:sp>
          <p:nvSpPr>
            <p:cNvPr id="25" name="Google Shape;25;p2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1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 rot="5400000">
            <a:off x="2132316" y="-329234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7516443" y="4145281"/>
            <a:ext cx="4686117" cy="2731405"/>
            <a:chOff x="5638800" y="3108960"/>
            <a:chExt cx="3515503" cy="2048555"/>
          </a:xfrm>
        </p:grpSpPr>
        <p:cxnSp>
          <p:nvCxnSpPr>
            <p:cNvPr id="48" name="Google Shape;48;p5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5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5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Google Shape;84;p10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96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1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DPM Final Project – Week 4</a:t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TEAM 11</a:t>
            </a:r>
            <a:endParaRPr b="0" i="0" sz="2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1218883" y="73818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Documentation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1218883" y="1706880"/>
            <a:ext cx="10276129" cy="431440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126946" lvl="0" marL="304746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 Docs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•"/>
            </a:pPr>
            <a:r>
              <a:rPr lang="en-US"/>
              <a:t>Up to date.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•"/>
            </a:pPr>
            <a:r>
              <a:rPr lang="en-US"/>
              <a:t>Refer to HTML files</a:t>
            </a:r>
            <a:endParaRPr/>
          </a:p>
          <a:p>
            <a:pPr indent="-1269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1218883" y="73818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Status of Code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4115850" y="517400"/>
            <a:ext cx="26574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= Behind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575" y="327975"/>
            <a:ext cx="5082800" cy="6129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1218875" y="1590250"/>
            <a:ext cx="4717800" cy="46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25" y="2231775"/>
            <a:ext cx="5716475" cy="35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1218883" y="73818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1218883" y="1706880"/>
            <a:ext cx="10276129" cy="431440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6" lvl="0" marL="30474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on software to catch-up</a:t>
            </a:r>
            <a:endParaRPr/>
          </a:p>
          <a:p>
            <a:pPr indent="-304746" lvl="0" marL="30474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software components as they are completed</a:t>
            </a:r>
            <a:endParaRPr/>
          </a:p>
          <a:p>
            <a:pPr indent="-304746" lvl="0" marL="30474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 end-to-end testing for demo</a:t>
            </a:r>
            <a:endParaRPr/>
          </a:p>
          <a:p>
            <a:pPr indent="-304746" lvl="0" marL="30474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documentation based on improvements and tests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9684" lvl="1" marL="60949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9684" lvl="1" marL="60949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9684" lvl="1" marL="60949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3142084" y="836712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Questions?</a:t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4366220" y="4149080"/>
            <a:ext cx="1728192" cy="7200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Gantt Chart Update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 to Application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Budget Update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5575" y="2278550"/>
            <a:ext cx="22288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400" y="778675"/>
            <a:ext cx="3570351" cy="25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4475" y="4431850"/>
            <a:ext cx="7729299" cy="18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Changes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218875" y="1706900"/>
            <a:ext cx="49983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Robot was only able to cross the bridge when the rear wheel was stable. (Marble was </a:t>
            </a:r>
            <a:r>
              <a:rPr lang="en-US" sz="2200"/>
              <a:t>ineffective</a:t>
            </a:r>
            <a:r>
              <a:rPr lang="en-US" sz="2200"/>
              <a:t> from previous testing)</a:t>
            </a:r>
            <a:endParaRPr sz="2200"/>
          </a:p>
          <a:p>
            <a:pPr indent="-3683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Problem: The robot CANNOT localize with a stable rear wheel.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Solution: Implement a mechanism which deploys the rear wheels only when it localizes towards the bridge. </a:t>
            </a:r>
            <a:endParaRPr sz="2200"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875" y="122225"/>
            <a:ext cx="3634900" cy="29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2575" y="3179520"/>
            <a:ext cx="3530200" cy="360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Changes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1218875" y="1498625"/>
            <a:ext cx="4998300" cy="50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Every other aspect of the robot was added from Preliminary Design Number 2. Attached every motor and sensor to the robot. 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Created the stable light sensor (10.9cm off the ground) so that the light sensor is always being used at its optimal distance.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/>
              <a:t>Chassis: Due to all the sensors and motors, the robot had a very unstable chassis. Additional lego pieces had to be added towards the chassis in order to make it as rigid as possible.  </a:t>
            </a:r>
            <a:endParaRPr sz="2200"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225" y="202046"/>
            <a:ext cx="3305149" cy="345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25" y="3807328"/>
            <a:ext cx="3305151" cy="289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Design Update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1218883" y="1706880"/>
            <a:ext cx="50787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Tested track of updated robot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All tests are done at a battery charge of 8V. 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Tweak the track value and measure the error in angle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Action: Keep the value at 12.7cm unless any changes on hardware 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8"/>
          <p:cNvSpPr txBox="1"/>
          <p:nvPr>
            <p:ph idx="2" type="body"/>
          </p:nvPr>
        </p:nvSpPr>
        <p:spPr>
          <a:xfrm>
            <a:off x="6500707" y="1706880"/>
            <a:ext cx="50787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Tested US sensor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All tests are done at a battery charge of 8V. 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Tweak the track value and measure the error in angle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Action: Keep the value at 12.7cm unless any changes </a:t>
            </a:r>
            <a:endParaRPr sz="2400"/>
          </a:p>
          <a:p>
            <a: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700" y="2499450"/>
            <a:ext cx="5514601" cy="41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Design Update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Tested its ability to put down the extra wheel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Tested ability to cross bridge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Tested for Angle constant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/>
              <a:t>Tested for Distance constant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1218883" y="73818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Class Hierarchy 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364371" y="1706875"/>
            <a:ext cx="10130700" cy="4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126945" lvl="0" marL="304745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1218883" y="73818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en-US"/>
              <a:t>Flowchart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1322700" y="2851200"/>
            <a:ext cx="39018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/>
              <a:t>Breakdown of flowchart for Final project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400" y="744900"/>
            <a:ext cx="5620700" cy="53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